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84" r:id="rId9"/>
    <p:sldId id="283" r:id="rId10"/>
    <p:sldId id="28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4F1CC-95ED-49C9-B517-9CBE01AEFBB6}" type="datetimeFigureOut">
              <a:rPr lang="en-US" smtClean="0"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D7ED5-EFD1-4C24-BC26-F3A713996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198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4F1CC-95ED-49C9-B517-9CBE01AEFBB6}" type="datetimeFigureOut">
              <a:rPr lang="en-US" smtClean="0"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D7ED5-EFD1-4C24-BC26-F3A713996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37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4F1CC-95ED-49C9-B517-9CBE01AEFBB6}" type="datetimeFigureOut">
              <a:rPr lang="en-US" smtClean="0"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D7ED5-EFD1-4C24-BC26-F3A713996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54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4F1CC-95ED-49C9-B517-9CBE01AEFBB6}" type="datetimeFigureOut">
              <a:rPr lang="en-US" smtClean="0"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D7ED5-EFD1-4C24-BC26-F3A713996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097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4F1CC-95ED-49C9-B517-9CBE01AEFBB6}" type="datetimeFigureOut">
              <a:rPr lang="en-US" smtClean="0"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D7ED5-EFD1-4C24-BC26-F3A713996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726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4F1CC-95ED-49C9-B517-9CBE01AEFBB6}" type="datetimeFigureOut">
              <a:rPr lang="en-US" smtClean="0"/>
              <a:t>1/28/2013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D7ED5-EFD1-4C24-BC26-F3A713996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423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4F1CC-95ED-49C9-B517-9CBE01AEFBB6}" type="datetimeFigureOut">
              <a:rPr lang="en-US" smtClean="0"/>
              <a:t>1/28/2013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D7ED5-EFD1-4C24-BC26-F3A713996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659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4F1CC-95ED-49C9-B517-9CBE01AEFBB6}" type="datetimeFigureOut">
              <a:rPr lang="en-US" smtClean="0"/>
              <a:t>1/28/2013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D7ED5-EFD1-4C24-BC26-F3A713996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664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4F1CC-95ED-49C9-B517-9CBE01AEFBB6}" type="datetimeFigureOut">
              <a:rPr lang="en-US" smtClean="0"/>
              <a:t>1/28/2013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D7ED5-EFD1-4C24-BC26-F3A713996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217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4F1CC-95ED-49C9-B517-9CBE01AEFBB6}" type="datetimeFigureOut">
              <a:rPr lang="en-US" smtClean="0"/>
              <a:t>1/28/2013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D7ED5-EFD1-4C24-BC26-F3A713996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08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4F1CC-95ED-49C9-B517-9CBE01AEFBB6}" type="datetimeFigureOut">
              <a:rPr lang="en-US" smtClean="0"/>
              <a:t>1/28/2013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D7ED5-EFD1-4C24-BC26-F3A713996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942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4F1CC-95ED-49C9-B517-9CBE01AEFBB6}" type="datetimeFigureOut">
              <a:rPr lang="en-US" smtClean="0"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D7ED5-EFD1-4C24-BC26-F3A713996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297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" y="11430"/>
            <a:ext cx="9121140" cy="68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495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168" y="1600200"/>
            <a:ext cx="6039663" cy="4525963"/>
          </a:xfrm>
        </p:spPr>
      </p:pic>
    </p:spTree>
    <p:extLst>
      <p:ext uri="{BB962C8B-B14F-4D97-AF65-F5344CB8AC3E}">
        <p14:creationId xmlns:p14="http://schemas.microsoft.com/office/powerpoint/2010/main" val="4031005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" y="11430"/>
            <a:ext cx="9121140" cy="68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495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" y="11430"/>
            <a:ext cx="9121140" cy="68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495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" y="12469"/>
            <a:ext cx="9119062" cy="683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495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" y="12469"/>
            <a:ext cx="9119062" cy="683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495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" y="11430"/>
            <a:ext cx="9121140" cy="68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495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420" y="1379220"/>
            <a:ext cx="5471160" cy="409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495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" y="11430"/>
            <a:ext cx="9121140" cy="683514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8064896" cy="5899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44958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433388"/>
            <a:ext cx="7486650" cy="599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44958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128588"/>
            <a:ext cx="7458075" cy="660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4495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" y="11430"/>
            <a:ext cx="9121140" cy="68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4958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381000"/>
            <a:ext cx="7419975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44958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1000125"/>
            <a:ext cx="9061450" cy="485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44958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" y="615950"/>
            <a:ext cx="7346950" cy="562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4495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" y="11430"/>
            <a:ext cx="9121140" cy="68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495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" y="11430"/>
            <a:ext cx="9121140" cy="68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495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" y="11430"/>
            <a:ext cx="9121140" cy="68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495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" y="12031"/>
            <a:ext cx="9123374" cy="683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495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" y="11430"/>
            <a:ext cx="9121140" cy="68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495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168" y="1600200"/>
            <a:ext cx="6039663" cy="4525963"/>
          </a:xfrm>
        </p:spPr>
      </p:pic>
    </p:spTree>
    <p:extLst>
      <p:ext uri="{BB962C8B-B14F-4D97-AF65-F5344CB8AC3E}">
        <p14:creationId xmlns:p14="http://schemas.microsoft.com/office/powerpoint/2010/main" val="1185815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168" y="1600200"/>
            <a:ext cx="6039663" cy="4525963"/>
          </a:xfrm>
        </p:spPr>
      </p:pic>
    </p:spTree>
    <p:extLst>
      <p:ext uri="{BB962C8B-B14F-4D97-AF65-F5344CB8AC3E}">
        <p14:creationId xmlns:p14="http://schemas.microsoft.com/office/powerpoint/2010/main" val="20193870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On-screen Show (4:3)</PresentationFormat>
  <Paragraphs>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gaozh</dc:creator>
  <cp:lastModifiedBy>Daryoosh</cp:lastModifiedBy>
  <cp:revision>4</cp:revision>
  <dcterms:created xsi:type="dcterms:W3CDTF">2011-06-14T16:15:41Z</dcterms:created>
  <dcterms:modified xsi:type="dcterms:W3CDTF">2013-01-29T00:48:43Z</dcterms:modified>
</cp:coreProperties>
</file>